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303" r:id="rId3"/>
    <p:sldId id="304" r:id="rId4"/>
    <p:sldId id="305" r:id="rId5"/>
    <p:sldId id="30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1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3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65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3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4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8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4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7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59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5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9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7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37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9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C151F2-D643-485A-BAAF-0BD4CA3D5DAE}" type="datetimeFigureOut">
              <a:rPr lang="tr-TR" smtClean="0"/>
              <a:t>29.8.2019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DEC46B-DF82-4BCE-B363-BBD88C674E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66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B8A1E-2139-498C-9C1D-E739F9DF8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2302EB-32CA-47D3-9274-0458B6F31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9CA72B-1181-4BB6-BF1C-B3BD34B0C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320"/>
            <a:ext cx="12184051" cy="600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097912-25BD-4690-AC0D-B0B99C1A953A}"/>
              </a:ext>
            </a:extLst>
          </p:cNvPr>
          <p:cNvSpPr txBox="1"/>
          <p:nvPr/>
        </p:nvSpPr>
        <p:spPr>
          <a:xfrm>
            <a:off x="897831" y="212035"/>
            <a:ext cx="9469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OSMAN NURİ HEKİMOĞLU ANADOLU LİSESİ</a:t>
            </a:r>
          </a:p>
        </p:txBody>
      </p:sp>
      <p:pic>
        <p:nvPicPr>
          <p:cNvPr id="4" name="Yedi Karanfil 2 - Bebek">
            <a:hlinkClick r:id="" action="ppaction://media"/>
            <a:extLst>
              <a:ext uri="{FF2B5EF4-FFF2-40B4-BE49-F238E27FC236}">
                <a16:creationId xmlns="" xmlns:a16="http://schemas.microsoft.com/office/drawing/2014/main" id="{CF818D23-C5E7-4AFC-8B8B-95CEF5532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MG-20170508-WA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3" y="609395"/>
            <a:ext cx="5044661" cy="231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Resim 2" descr="17152256_imag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7932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Resim 3" descr="IMG-20170508-WA000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46" y="3629231"/>
            <a:ext cx="4854714" cy="231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Resim 4" descr="17152254_image5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29231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07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105657_imag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510209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Resim 2" descr="17152254_imag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510209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Resim 3" descr="02105654_image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596309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Resim 4" descr="02105700_image1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609188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642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105652_imag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23" y="457200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Resim 2" descr="17152254_imag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23" y="457200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Resim 3" descr="02112651_image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23" y="3543300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Resim 4" descr="02112652_image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23" y="3543300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48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02105656_imag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02" y="457200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Resim 2" descr="02112654_imag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02" y="457200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Resim 3" descr="17152255_image6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02" y="3543300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Resim 4" descr="17152256_image9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02" y="3543300"/>
            <a:ext cx="508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447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150">
        <p14:vortex dir="r"/>
      </p:transition>
    </mc:Choice>
    <mc:Fallback xmlns="">
      <p:transition spd="slow" advClick="0" advTm="5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682</TotalTime>
  <Words>5</Words>
  <Application>Microsoft Office PowerPoint</Application>
  <PresentationFormat>Özel</PresentationFormat>
  <Paragraphs>1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Parallax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NeSe</dc:creator>
  <cp:lastModifiedBy>ONHAL</cp:lastModifiedBy>
  <cp:revision>80</cp:revision>
  <dcterms:created xsi:type="dcterms:W3CDTF">2017-05-09T19:21:36Z</dcterms:created>
  <dcterms:modified xsi:type="dcterms:W3CDTF">2019-08-29T10:35:41Z</dcterms:modified>
</cp:coreProperties>
</file>